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4" d="100"/>
          <a:sy n="64" d="100"/>
        </p:scale>
        <p:origin x="1566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62000"/>
            <a:ext cx="6856214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6952697" y="762000"/>
            <a:ext cx="2193989" cy="5334001"/>
          </a:xfrm>
          <a:prstGeom prst="rect">
            <a:avLst/>
          </a:prstGeom>
          <a:solidFill>
            <a:srgbClr val="C3C3C3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2386" y="1298448"/>
            <a:ext cx="5486400" cy="3255264"/>
          </a:xfrm>
        </p:spPr>
        <p:txBody>
          <a:bodyPr anchor="b">
            <a:normAutofit/>
          </a:bodyPr>
          <a:lstStyle>
            <a:lvl1pPr algn="l">
              <a:defRPr sz="54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11" y="4670246"/>
            <a:ext cx="54864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4068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685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5750" y="990600"/>
            <a:ext cx="211455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00934" y="868680"/>
            <a:ext cx="54864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808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015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0934" y="1298448"/>
            <a:ext cx="5486400" cy="3255264"/>
          </a:xfrm>
        </p:spPr>
        <p:txBody>
          <a:bodyPr anchor="b">
            <a:normAutofit/>
          </a:bodyPr>
          <a:lstStyle>
            <a:lvl1pPr>
              <a:defRPr sz="54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14650" y="4672584"/>
            <a:ext cx="54864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0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99670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00934" y="868680"/>
            <a:ext cx="2606040" cy="512064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63590" y="868680"/>
            <a:ext cx="2606040" cy="512064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44516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0934" y="1023586"/>
            <a:ext cx="260604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00934" y="1930936"/>
            <a:ext cx="2606040" cy="402336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63847" y="1023587"/>
            <a:ext cx="260604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19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63847" y="1930936"/>
            <a:ext cx="2606040" cy="4023360"/>
          </a:xfrm>
        </p:spPr>
        <p:txBody>
          <a:bodyPr/>
          <a:lstStyle>
            <a:lvl1pPr>
              <a:defRPr sz="1900"/>
            </a:lvl1pPr>
            <a:lvl2pPr>
              <a:defRPr sz="1700"/>
            </a:lvl2pPr>
            <a:lvl3pPr>
              <a:defRPr sz="1500"/>
            </a:lvl3pPr>
            <a:lvl4pPr>
              <a:defRPr sz="1300"/>
            </a:lvl4pPr>
            <a:lvl5pPr>
              <a:defRPr sz="1300"/>
            </a:lvl5pPr>
            <a:lvl6pPr>
              <a:defRPr sz="1300"/>
            </a:lvl6pPr>
            <a:lvl7pPr>
              <a:defRPr sz="1300"/>
            </a:lvl7pPr>
            <a:lvl8pPr>
              <a:defRPr sz="1300"/>
            </a:lvl8pPr>
            <a:lvl9pPr>
              <a:defRPr sz="13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2519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62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222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1143000"/>
            <a:ext cx="2125980" cy="2194560"/>
          </a:xfrm>
        </p:spPr>
        <p:txBody>
          <a:bodyPr anchor="b">
            <a:normAutofit/>
          </a:bodyPr>
          <a:lstStyle>
            <a:lvl1pPr>
              <a:defRPr sz="28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00934" y="868680"/>
            <a:ext cx="54864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3337560"/>
            <a:ext cx="2125980" cy="256032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5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475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024" y="1143000"/>
            <a:ext cx="2125980" cy="21945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677983" y="767419"/>
            <a:ext cx="6086423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2024" y="3340602"/>
            <a:ext cx="2125980" cy="256032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5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2624326" y="6356351"/>
            <a:ext cx="443363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070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2582693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9689" y="1123838"/>
            <a:ext cx="221061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8861898" y="758952"/>
            <a:ext cx="288036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01951" y="864108"/>
            <a:ext cx="54864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6849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8/10/2025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01951" y="6356351"/>
            <a:ext cx="4433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75602" y="6356351"/>
            <a:ext cx="11481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12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0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19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7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5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3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7CBBDD0-4420-4A50-96AB-392F9B97CF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5BA403-54B9-4A0B-BC79-028C495C03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79292" y="761999"/>
            <a:ext cx="5664708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90561" y="1298448"/>
            <a:ext cx="4551053" cy="3255264"/>
          </a:xfrm>
        </p:spPr>
        <p:txBody>
          <a:bodyPr>
            <a:normAutofit/>
          </a:bodyPr>
          <a:lstStyle/>
          <a:p>
            <a:r>
              <a:rPr lang="en-US" dirty="0"/>
              <a:t>RUSH:</a:t>
            </a:r>
            <a:br>
              <a:rPr lang="en-US" dirty="0"/>
            </a:br>
            <a:r>
              <a:rPr lang="en-US" dirty="0"/>
              <a:t>Sales Analysis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790562" y="4670246"/>
            <a:ext cx="4528427" cy="914400"/>
          </a:xfrm>
        </p:spPr>
        <p:txBody>
          <a:bodyPr>
            <a:normAutofit/>
          </a:bodyPr>
          <a:lstStyle/>
          <a:p>
            <a:r>
              <a:rPr lang="en-US" dirty="0"/>
              <a:t>Prepared by: Logan Kaliba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C8C6883-513A-4FE8-8B55-7AA2A13A9B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934" y="758952"/>
            <a:ext cx="288036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5" name="Video 4" descr="Shirt Rack">
            <a:extLst>
              <a:ext uri="{FF2B5EF4-FFF2-40B4-BE49-F238E27FC236}">
                <a16:creationId xmlns:a16="http://schemas.microsoft.com/office/drawing/2014/main" id="{3CACDD0A-9187-7279-8D98-EFF9BF6F0C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15393" r="9393" b="-1"/>
          <a:stretch>
            <a:fillRect/>
          </a:stretch>
        </p:blipFill>
        <p:spPr>
          <a:xfrm>
            <a:off x="522132" y="2455049"/>
            <a:ext cx="2593687" cy="19397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2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179482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65" y="1087374"/>
            <a:ext cx="6737617" cy="1000978"/>
          </a:xfrm>
        </p:spPr>
        <p:txBody>
          <a:bodyPr>
            <a:normAutofit/>
          </a:bodyPr>
          <a:lstStyle/>
          <a:p>
            <a:r>
              <a:rPr lang="en-US"/>
              <a:t>Business Questions – Key Findings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60899" y="758952"/>
            <a:ext cx="889035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" y="2526526"/>
            <a:ext cx="877276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264" y="2526526"/>
            <a:ext cx="8190670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564" y="2535446"/>
            <a:ext cx="6737617" cy="35544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Q1: Highest sales by product category (2021): Women's Apparel – $70,472</a:t>
            </a:r>
          </a:p>
          <a:p>
            <a:r>
              <a:rPr lang="en-US" dirty="0">
                <a:solidFill>
                  <a:schemeClr val="tx1"/>
                </a:solidFill>
              </a:rPr>
              <a:t>Q2: Highest sales of women's products (2021): California – $8,540</a:t>
            </a:r>
          </a:p>
          <a:p>
            <a:r>
              <a:rPr lang="en-US" dirty="0">
                <a:solidFill>
                  <a:schemeClr val="tx1"/>
                </a:solidFill>
              </a:rPr>
              <a:t>Q3: Highest sales of men's products (2021): Texas – $9,194</a:t>
            </a:r>
          </a:p>
          <a:p>
            <a:r>
              <a:rPr lang="en-US" dirty="0">
                <a:solidFill>
                  <a:schemeClr val="tx1"/>
                </a:solidFill>
              </a:rPr>
              <a:t>Q4: Retailer with most units purchased: 2021 – Amazon; 2020 – West Gear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179482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65" y="1087374"/>
            <a:ext cx="6737617" cy="1000978"/>
          </a:xfrm>
        </p:spPr>
        <p:txBody>
          <a:bodyPr>
            <a:normAutofit/>
          </a:bodyPr>
          <a:lstStyle/>
          <a:p>
            <a:r>
              <a:t>Additional Insights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60899" y="758952"/>
            <a:ext cx="889035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" y="2526526"/>
            <a:ext cx="877276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264" y="2526526"/>
            <a:ext cx="8190670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564" y="2535446"/>
            <a:ext cx="6737617" cy="355445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California men's product sales ($8,899) nearly matched Texas ($9,194) and exceeded women's sales in California.</a:t>
            </a:r>
          </a:p>
          <a:p>
            <a:r>
              <a:rPr lang="en-US">
                <a:solidFill>
                  <a:schemeClr val="tx1"/>
                </a:solidFill>
              </a:rPr>
              <a:t>Top sales channels in 2021: Online – $196,939; Outlet – $104,971.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9DC5A77-10C9-4ECF-B7EB-8D917F36A9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FFE28B5-FB16-49A9-B851-3C35FAC0C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8179482" cy="165113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0565" y="1087374"/>
            <a:ext cx="6737617" cy="1000978"/>
          </a:xfrm>
        </p:spPr>
        <p:txBody>
          <a:bodyPr>
            <a:normAutofit/>
          </a:bodyPr>
          <a:lstStyle/>
          <a:p>
            <a:r>
              <a:t>Recommendations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1014442-855A-4E0F-8D09-C314661A48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60899" y="758952"/>
            <a:ext cx="889035" cy="1651133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B1ABF09-86CF-414E-88A5-2B84CC7232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" y="2526526"/>
            <a:ext cx="877276" cy="3563378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E91770-CDBB-4D24-94E5-AD484F36C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9264" y="2526526"/>
            <a:ext cx="8190670" cy="3563377"/>
          </a:xfrm>
          <a:prstGeom prst="rect">
            <a:avLst/>
          </a:prstGeom>
          <a:solidFill>
            <a:schemeClr val="bg2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0564" y="2535446"/>
            <a:ext cx="6737617" cy="3554457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1"/>
                </a:solidFill>
              </a:rPr>
              <a:t>Capitalize on online sales growth – Prioritize online marketing campaigns.</a:t>
            </a:r>
          </a:p>
          <a:p>
            <a:r>
              <a:rPr lang="en-US">
                <a:solidFill>
                  <a:schemeClr val="tx1"/>
                </a:solidFill>
              </a:rPr>
              <a:t>Strengthen outlet store performance – Expand outlet-exclusive product lines.</a:t>
            </a:r>
          </a:p>
          <a:p>
            <a:r>
              <a:rPr lang="en-US">
                <a:solidFill>
                  <a:schemeClr val="tx1"/>
                </a:solidFill>
              </a:rPr>
              <a:t>Target men's product marketing in California – Launch male-focused campaigns to surpass Texas.</a:t>
            </a:r>
          </a:p>
          <a:p>
            <a:r>
              <a:rPr lang="en-US">
                <a:solidFill>
                  <a:schemeClr val="tx1"/>
                </a:solidFill>
              </a:rPr>
              <a:t>Maximize women's apparel leadership – Expand offerings and leverage seasonal trends.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33</TotalTime>
  <Words>160</Words>
  <Application>Microsoft Office PowerPoint</Application>
  <PresentationFormat>On-screen Show (4:3)</PresentationFormat>
  <Paragraphs>15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Corbel</vt:lpstr>
      <vt:lpstr>Wingdings 2</vt:lpstr>
      <vt:lpstr>Frame</vt:lpstr>
      <vt:lpstr>RUSH: Sales Analysis</vt:lpstr>
      <vt:lpstr>Business Questions – Key Findings</vt:lpstr>
      <vt:lpstr>Additional Insights</vt:lpstr>
      <vt:lpstr>Recommendations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Logan Kaliba</dc:creator>
  <cp:keywords/>
  <dc:description>generated using python-pptx</dc:description>
  <cp:lastModifiedBy>Logan Kaliba</cp:lastModifiedBy>
  <cp:revision>2</cp:revision>
  <dcterms:created xsi:type="dcterms:W3CDTF">2013-01-27T09:14:16Z</dcterms:created>
  <dcterms:modified xsi:type="dcterms:W3CDTF">2025-08-10T06:20:16Z</dcterms:modified>
  <cp:category/>
</cp:coreProperties>
</file>

<file path=docProps/thumbnail.jpeg>
</file>